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sr-Latn-R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0" d="100"/>
          <a:sy n="80" d="100"/>
        </p:scale>
        <p:origin x="120" y="7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Naslovni slaj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A222092F-3956-4726-AAA5-CBFBF27E06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r-HR"/>
              <a:t>Kliknite da biste uredili stil naslova matrice</a:t>
            </a:r>
          </a:p>
        </p:txBody>
      </p:sp>
      <p:sp>
        <p:nvSpPr>
          <p:cNvPr id="3" name="Podnaslov 2">
            <a:extLst>
              <a:ext uri="{FF2B5EF4-FFF2-40B4-BE49-F238E27FC236}">
                <a16:creationId xmlns:a16="http://schemas.microsoft.com/office/drawing/2014/main" id="{6AB3343D-9246-4D18-B609-F5D642E679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r-HR"/>
              <a:t>Kliknite da biste uredili stil podnaslova matrice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5216EC0F-B95A-461E-AD3D-3297EDC9A0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068D3-56E4-4684-B2C6-BFA6D0DC6DA3}" type="datetimeFigureOut">
              <a:rPr lang="hr-HR" smtClean="0"/>
              <a:t>11.4.2022.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00DCC9B9-6F1B-45B1-8C49-ABF27BF84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BD60E6AF-C3C8-4619-AD36-95B58091F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34823253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slov i sadržaj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9B866F13-30FC-4E20-8968-7307CA0D1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A73B3E95-BB83-4FAE-8E6F-1F9EAE4BC0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FDCFBB21-9E95-45CF-8A63-7BFC74E0F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068D3-56E4-4684-B2C6-BFA6D0DC6DA3}" type="datetimeFigureOut">
              <a:rPr lang="hr-HR" smtClean="0"/>
              <a:t>11.4.2022.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1BD4A21D-0871-4A82-BF08-2F54878D29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05CCE0BB-0A41-4860-AB5C-6C8C916A7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25630095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aglavlje sekcij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CF9C865A-17FF-4F58-A697-84799A009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teksta 2">
            <a:extLst>
              <a:ext uri="{FF2B5EF4-FFF2-40B4-BE49-F238E27FC236}">
                <a16:creationId xmlns:a16="http://schemas.microsoft.com/office/drawing/2014/main" id="{B0DA1BE1-ECB2-4A67-B252-0418122AB9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797D029D-15E9-40C2-AABB-A8228DB15F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068D3-56E4-4684-B2C6-BFA6D0DC6DA3}" type="datetimeFigureOut">
              <a:rPr lang="hr-HR" smtClean="0"/>
              <a:t>11.4.2022.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0C2A50FE-B6BD-407E-99C8-551516868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9BB2D598-B0EE-4C99-A823-F23BD7F37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271058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sadržaj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11BD742-2169-4AFB-B813-9F94BA8E5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49F42F51-ECE3-45B0-99D4-2BF7509179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sadržaja 3">
            <a:extLst>
              <a:ext uri="{FF2B5EF4-FFF2-40B4-BE49-F238E27FC236}">
                <a16:creationId xmlns:a16="http://schemas.microsoft.com/office/drawing/2014/main" id="{17C60D65-1626-4278-BDE4-B73B6A3DE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5" name="Rezervirano mjesto datuma 4">
            <a:extLst>
              <a:ext uri="{FF2B5EF4-FFF2-40B4-BE49-F238E27FC236}">
                <a16:creationId xmlns:a16="http://schemas.microsoft.com/office/drawing/2014/main" id="{4D6E7C47-625E-48F4-95B8-F8B1E9EC3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068D3-56E4-4684-B2C6-BFA6D0DC6DA3}" type="datetimeFigureOut">
              <a:rPr lang="hr-HR" smtClean="0"/>
              <a:t>11.4.2022.</a:t>
            </a:fld>
            <a:endParaRPr lang="hr-HR"/>
          </a:p>
        </p:txBody>
      </p:sp>
      <p:sp>
        <p:nvSpPr>
          <p:cNvPr id="6" name="Rezervirano mjesto podnožja 5">
            <a:extLst>
              <a:ext uri="{FF2B5EF4-FFF2-40B4-BE49-F238E27FC236}">
                <a16:creationId xmlns:a16="http://schemas.microsoft.com/office/drawing/2014/main" id="{41412949-0C1A-42A7-ADEC-D4D470DCA3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7" name="Rezervirano mjesto broja slajda 6">
            <a:extLst>
              <a:ext uri="{FF2B5EF4-FFF2-40B4-BE49-F238E27FC236}">
                <a16:creationId xmlns:a16="http://schemas.microsoft.com/office/drawing/2014/main" id="{67670EFD-C56A-4EE4-92C3-E34B9027FD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27709661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Uspored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6B97E3B7-72DA-4B99-BE36-0EDB7710E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teksta 2">
            <a:extLst>
              <a:ext uri="{FF2B5EF4-FFF2-40B4-BE49-F238E27FC236}">
                <a16:creationId xmlns:a16="http://schemas.microsoft.com/office/drawing/2014/main" id="{18ED1818-3545-4D40-A8E2-4420D8EBA9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4" name="Rezervirano mjesto sadržaja 3">
            <a:extLst>
              <a:ext uri="{FF2B5EF4-FFF2-40B4-BE49-F238E27FC236}">
                <a16:creationId xmlns:a16="http://schemas.microsoft.com/office/drawing/2014/main" id="{B3725CF6-E5D3-4BB8-BCC6-C98838913B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5" name="Rezervirano mjesto teksta 4">
            <a:extLst>
              <a:ext uri="{FF2B5EF4-FFF2-40B4-BE49-F238E27FC236}">
                <a16:creationId xmlns:a16="http://schemas.microsoft.com/office/drawing/2014/main" id="{F00BDC41-9582-4C06-B9CB-61ECBCDCCC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6" name="Rezervirano mjesto sadržaja 5">
            <a:extLst>
              <a:ext uri="{FF2B5EF4-FFF2-40B4-BE49-F238E27FC236}">
                <a16:creationId xmlns:a16="http://schemas.microsoft.com/office/drawing/2014/main" id="{A81735BF-43BD-4E82-B2A5-64D0A51F3D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7" name="Rezervirano mjesto datuma 6">
            <a:extLst>
              <a:ext uri="{FF2B5EF4-FFF2-40B4-BE49-F238E27FC236}">
                <a16:creationId xmlns:a16="http://schemas.microsoft.com/office/drawing/2014/main" id="{A7FD1601-909C-4C99-92E3-04661CB284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068D3-56E4-4684-B2C6-BFA6D0DC6DA3}" type="datetimeFigureOut">
              <a:rPr lang="hr-HR" smtClean="0"/>
              <a:t>11.4.2022.</a:t>
            </a:fld>
            <a:endParaRPr lang="hr-HR"/>
          </a:p>
        </p:txBody>
      </p:sp>
      <p:sp>
        <p:nvSpPr>
          <p:cNvPr id="8" name="Rezervirano mjesto podnožja 7">
            <a:extLst>
              <a:ext uri="{FF2B5EF4-FFF2-40B4-BE49-F238E27FC236}">
                <a16:creationId xmlns:a16="http://schemas.microsoft.com/office/drawing/2014/main" id="{F99D02CB-1AC3-4442-9A46-6E193984E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9" name="Rezervirano mjesto broja slajda 8">
            <a:extLst>
              <a:ext uri="{FF2B5EF4-FFF2-40B4-BE49-F238E27FC236}">
                <a16:creationId xmlns:a16="http://schemas.microsoft.com/office/drawing/2014/main" id="{C9F55049-B0D3-4416-AA4A-E1DF649B0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40201589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amo naslo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94200C6A-2D45-411B-8887-38F5DC0EE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datuma 2">
            <a:extLst>
              <a:ext uri="{FF2B5EF4-FFF2-40B4-BE49-F238E27FC236}">
                <a16:creationId xmlns:a16="http://schemas.microsoft.com/office/drawing/2014/main" id="{C55726B5-3BB4-4876-932E-C62E41B206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068D3-56E4-4684-B2C6-BFA6D0DC6DA3}" type="datetimeFigureOut">
              <a:rPr lang="hr-HR" smtClean="0"/>
              <a:t>11.4.2022.</a:t>
            </a:fld>
            <a:endParaRPr lang="hr-HR"/>
          </a:p>
        </p:txBody>
      </p:sp>
      <p:sp>
        <p:nvSpPr>
          <p:cNvPr id="4" name="Rezervirano mjesto podnožja 3">
            <a:extLst>
              <a:ext uri="{FF2B5EF4-FFF2-40B4-BE49-F238E27FC236}">
                <a16:creationId xmlns:a16="http://schemas.microsoft.com/office/drawing/2014/main" id="{A30FA696-E8D0-445C-985F-ED2488515B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5" name="Rezervirano mjesto broja slajda 4">
            <a:extLst>
              <a:ext uri="{FF2B5EF4-FFF2-40B4-BE49-F238E27FC236}">
                <a16:creationId xmlns:a16="http://schemas.microsoft.com/office/drawing/2014/main" id="{656FEB43-9B78-4E9C-84F6-E14E1D3E3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26660236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azn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zervirano mjesto datuma 1">
            <a:extLst>
              <a:ext uri="{FF2B5EF4-FFF2-40B4-BE49-F238E27FC236}">
                <a16:creationId xmlns:a16="http://schemas.microsoft.com/office/drawing/2014/main" id="{6F2111FE-6EC5-4DE5-8853-BF401526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068D3-56E4-4684-B2C6-BFA6D0DC6DA3}" type="datetimeFigureOut">
              <a:rPr lang="hr-HR" smtClean="0"/>
              <a:t>11.4.2022.</a:t>
            </a:fld>
            <a:endParaRPr lang="hr-HR"/>
          </a:p>
        </p:txBody>
      </p:sp>
      <p:sp>
        <p:nvSpPr>
          <p:cNvPr id="3" name="Rezervirano mjesto podnožja 2">
            <a:extLst>
              <a:ext uri="{FF2B5EF4-FFF2-40B4-BE49-F238E27FC236}">
                <a16:creationId xmlns:a16="http://schemas.microsoft.com/office/drawing/2014/main" id="{A9B21318-B735-48E2-B096-38B8D13AD0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4" name="Rezervirano mjesto broja slajda 3">
            <a:extLst>
              <a:ext uri="{FF2B5EF4-FFF2-40B4-BE49-F238E27FC236}">
                <a16:creationId xmlns:a16="http://schemas.microsoft.com/office/drawing/2014/main" id="{FAFCBC43-9917-4739-9233-641569751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9094508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Sadržaj s 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BFEC9C52-07D4-4092-9366-7C7BEB035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02DDA920-2C1C-4BFC-9074-3D5B910E13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teksta 3">
            <a:extLst>
              <a:ext uri="{FF2B5EF4-FFF2-40B4-BE49-F238E27FC236}">
                <a16:creationId xmlns:a16="http://schemas.microsoft.com/office/drawing/2014/main" id="{EBF85B8C-3B9A-443A-9873-80DE835C3C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5" name="Rezervirano mjesto datuma 4">
            <a:extLst>
              <a:ext uri="{FF2B5EF4-FFF2-40B4-BE49-F238E27FC236}">
                <a16:creationId xmlns:a16="http://schemas.microsoft.com/office/drawing/2014/main" id="{6A393BE5-4ADD-477A-AF09-0C9019CF09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068D3-56E4-4684-B2C6-BFA6D0DC6DA3}" type="datetimeFigureOut">
              <a:rPr lang="hr-HR" smtClean="0"/>
              <a:t>11.4.2022.</a:t>
            </a:fld>
            <a:endParaRPr lang="hr-HR"/>
          </a:p>
        </p:txBody>
      </p:sp>
      <p:sp>
        <p:nvSpPr>
          <p:cNvPr id="6" name="Rezervirano mjesto podnožja 5">
            <a:extLst>
              <a:ext uri="{FF2B5EF4-FFF2-40B4-BE49-F238E27FC236}">
                <a16:creationId xmlns:a16="http://schemas.microsoft.com/office/drawing/2014/main" id="{7E852CEC-647C-4341-B8CB-7AB0DD480B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7" name="Rezervirano mjesto broja slajda 6">
            <a:extLst>
              <a:ext uri="{FF2B5EF4-FFF2-40B4-BE49-F238E27FC236}">
                <a16:creationId xmlns:a16="http://schemas.microsoft.com/office/drawing/2014/main" id="{9EF1A0BA-73AD-4BF2-BEFA-39D8363914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14977715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Slika s 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A3CEA424-32C2-4AD8-9BEF-C5652B7B5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slike 2">
            <a:extLst>
              <a:ext uri="{FF2B5EF4-FFF2-40B4-BE49-F238E27FC236}">
                <a16:creationId xmlns:a16="http://schemas.microsoft.com/office/drawing/2014/main" id="{523FDCB3-AC90-4D6A-AC65-AF0149628F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r-HR"/>
          </a:p>
        </p:txBody>
      </p:sp>
      <p:sp>
        <p:nvSpPr>
          <p:cNvPr id="4" name="Rezervirano mjesto teksta 3">
            <a:extLst>
              <a:ext uri="{FF2B5EF4-FFF2-40B4-BE49-F238E27FC236}">
                <a16:creationId xmlns:a16="http://schemas.microsoft.com/office/drawing/2014/main" id="{958C1D4E-836A-4A29-8DE3-67373F40C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5" name="Rezervirano mjesto datuma 4">
            <a:extLst>
              <a:ext uri="{FF2B5EF4-FFF2-40B4-BE49-F238E27FC236}">
                <a16:creationId xmlns:a16="http://schemas.microsoft.com/office/drawing/2014/main" id="{59BD59D4-AAE1-42FA-9EFB-57F51CC8C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068D3-56E4-4684-B2C6-BFA6D0DC6DA3}" type="datetimeFigureOut">
              <a:rPr lang="hr-HR" smtClean="0"/>
              <a:t>11.4.2022.</a:t>
            </a:fld>
            <a:endParaRPr lang="hr-HR"/>
          </a:p>
        </p:txBody>
      </p:sp>
      <p:sp>
        <p:nvSpPr>
          <p:cNvPr id="6" name="Rezervirano mjesto podnožja 5">
            <a:extLst>
              <a:ext uri="{FF2B5EF4-FFF2-40B4-BE49-F238E27FC236}">
                <a16:creationId xmlns:a16="http://schemas.microsoft.com/office/drawing/2014/main" id="{3908742B-C9E4-45E0-B8BE-0E5A6EDCB2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7" name="Rezervirano mjesto broja slajda 6">
            <a:extLst>
              <a:ext uri="{FF2B5EF4-FFF2-40B4-BE49-F238E27FC236}">
                <a16:creationId xmlns:a16="http://schemas.microsoft.com/office/drawing/2014/main" id="{D814252C-8563-4258-912D-287992DAE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16743268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slov i okomit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F1AEBB2D-F602-4356-A14A-3E5629830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okomitog teksta 2">
            <a:extLst>
              <a:ext uri="{FF2B5EF4-FFF2-40B4-BE49-F238E27FC236}">
                <a16:creationId xmlns:a16="http://schemas.microsoft.com/office/drawing/2014/main" id="{17A3482E-C5AA-4916-8283-11D3941401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36DFB03E-7EE6-4ECD-BCAB-97DB16BCE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068D3-56E4-4684-B2C6-BFA6D0DC6DA3}" type="datetimeFigureOut">
              <a:rPr lang="hr-HR" smtClean="0"/>
              <a:t>11.4.2022.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8D711509-DE8D-42C8-B80C-45B819DD04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77F2E252-9AA7-4B8E-9EE5-C002CBD28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13094374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Okomiti naslov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komiti naslov 1">
            <a:extLst>
              <a:ext uri="{FF2B5EF4-FFF2-40B4-BE49-F238E27FC236}">
                <a16:creationId xmlns:a16="http://schemas.microsoft.com/office/drawing/2014/main" id="{4A380378-31C2-42DF-8F8E-CE01928057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okomitog teksta 2">
            <a:extLst>
              <a:ext uri="{FF2B5EF4-FFF2-40B4-BE49-F238E27FC236}">
                <a16:creationId xmlns:a16="http://schemas.microsoft.com/office/drawing/2014/main" id="{437098A6-0AE8-4353-A9BB-76BBA73D06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5E86C0BD-DA59-42E3-AABC-7E25AECE3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068D3-56E4-4684-B2C6-BFA6D0DC6DA3}" type="datetimeFigureOut">
              <a:rPr lang="hr-HR" smtClean="0"/>
              <a:t>11.4.2022.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D174F2A0-FC4E-434F-9412-B3A7DC237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66000B6B-AFAE-4069-B69D-66D2A4DDC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39074717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zervirano mjesto naslova 1">
            <a:extLst>
              <a:ext uri="{FF2B5EF4-FFF2-40B4-BE49-F238E27FC236}">
                <a16:creationId xmlns:a16="http://schemas.microsoft.com/office/drawing/2014/main" id="{0162731C-6DA7-4940-8F62-1F0BD93BB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hr-HR"/>
              <a:t>Kliknite da biste uredili stil naslova matrice</a:t>
            </a:r>
          </a:p>
        </p:txBody>
      </p:sp>
      <p:sp>
        <p:nvSpPr>
          <p:cNvPr id="3" name="Rezervirano mjesto teksta 2">
            <a:extLst>
              <a:ext uri="{FF2B5EF4-FFF2-40B4-BE49-F238E27FC236}">
                <a16:creationId xmlns:a16="http://schemas.microsoft.com/office/drawing/2014/main" id="{44418ABA-0622-49BC-BCA3-B14A2E9326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F8D507CA-E0B4-4862-84E3-9B33B5F06F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D068D3-56E4-4684-B2C6-BFA6D0DC6DA3}" type="datetimeFigureOut">
              <a:rPr lang="hr-HR" smtClean="0"/>
              <a:t>11.4.2022.</a:t>
            </a:fld>
            <a:endParaRPr lang="hr-HR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DC0185D1-3980-4767-AE80-4DDE03359B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hr-HR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465DC402-39C2-4B25-9EB0-231251534F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4CE5B0-09CB-4B4C-B1BD-875C1852469C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4073507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r-Latn-R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hyperlink" Target="https://www.publicdomainpictures.net/en/view-image.php?image=67997&amp;picture=wooden-floor-and-green-grass" TargetMode="External"/><Relationship Id="rId7" Type="http://schemas.microsoft.com/office/2007/relationships/hdphoto" Target="../media/hdphoto2.wdp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hyperlink" Target="https://www.publicdomainpictures.net/en/view-image.php?image=67997&amp;picture=wooden-floor-and-green-grass" TargetMode="External"/><Relationship Id="rId7" Type="http://schemas.microsoft.com/office/2007/relationships/hdphoto" Target="../media/hdphoto6.wdp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microsoft.com/office/2007/relationships/hdphoto" Target="../media/hdphoto5.wdp"/><Relationship Id="rId4" Type="http://schemas.openxmlformats.org/officeDocument/2006/relationships/image" Target="../media/image7.png"/><Relationship Id="rId9" Type="http://schemas.microsoft.com/office/2007/relationships/hdphoto" Target="../media/hdphoto7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67997&amp;picture=wooden-floor-and-green-grass" TargetMode="External"/><Relationship Id="rId7" Type="http://schemas.microsoft.com/office/2007/relationships/hdphoto" Target="../media/hdphoto8.wdp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67997&amp;picture=wooden-floor-and-green-grass" TargetMode="External"/><Relationship Id="rId7" Type="http://schemas.microsoft.com/office/2007/relationships/hdphoto" Target="../media/hdphoto10.wdp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microsoft.com/office/2007/relationships/hdphoto" Target="../media/hdphoto9.wdp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hyperlink" Target="https://www.publicdomainpictures.net/en/view-image.php?image=67997&amp;picture=wooden-floor-and-green-grass" TargetMode="External"/><Relationship Id="rId7" Type="http://schemas.microsoft.com/office/2007/relationships/hdphoto" Target="../media/hdphoto12.wdp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microsoft.com/office/2007/relationships/hdphoto" Target="../media/hdphoto11.wdp"/><Relationship Id="rId4" Type="http://schemas.openxmlformats.org/officeDocument/2006/relationships/image" Target="../media/image15.png"/><Relationship Id="rId9" Type="http://schemas.microsoft.com/office/2007/relationships/hdphoto" Target="../media/hdphoto13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67997&amp;picture=wooden-floor-and-green-grass" TargetMode="External"/><Relationship Id="rId7" Type="http://schemas.microsoft.com/office/2007/relationships/hdphoto" Target="../media/hdphoto14.wdp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67997&amp;picture=wooden-floor-and-green-grass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niOkvir 3">
            <a:extLst>
              <a:ext uri="{FF2B5EF4-FFF2-40B4-BE49-F238E27FC236}">
                <a16:creationId xmlns:a16="http://schemas.microsoft.com/office/drawing/2014/main" id="{C6C7EC2A-F03C-4539-8402-0AAB4D9B6D46}"/>
              </a:ext>
            </a:extLst>
          </p:cNvPr>
          <p:cNvSpPr txBox="1"/>
          <p:nvPr/>
        </p:nvSpPr>
        <p:spPr>
          <a:xfrm>
            <a:off x="2385849" y="1470773"/>
            <a:ext cx="84187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2400" b="1" dirty="0">
                <a:latin typeface="Arial" panose="020B0604020202020204" pitchFamily="34" charset="0"/>
                <a:cs typeface="Arial" panose="020B0604020202020204" pitchFamily="34" charset="0"/>
              </a:rPr>
              <a:t>Osnovna škola Frana </a:t>
            </a:r>
            <a:r>
              <a:rPr lang="hr-HR" sz="2400" b="1">
                <a:latin typeface="Arial" panose="020B0604020202020204" pitchFamily="34" charset="0"/>
                <a:cs typeface="Arial" panose="020B0604020202020204" pitchFamily="34" charset="0"/>
              </a:rPr>
              <a:t>Krste Frankopana, </a:t>
            </a:r>
            <a:r>
              <a:rPr lang="hr-HR" sz="2400" b="1" dirty="0">
                <a:latin typeface="Arial" panose="020B0604020202020204" pitchFamily="34" charset="0"/>
                <a:cs typeface="Arial" panose="020B0604020202020204" pitchFamily="34" charset="0"/>
              </a:rPr>
              <a:t>Zagreb</a:t>
            </a:r>
          </a:p>
        </p:txBody>
      </p:sp>
      <p:sp>
        <p:nvSpPr>
          <p:cNvPr id="5" name="TekstniOkvir 4">
            <a:extLst>
              <a:ext uri="{FF2B5EF4-FFF2-40B4-BE49-F238E27FC236}">
                <a16:creationId xmlns:a16="http://schemas.microsoft.com/office/drawing/2014/main" id="{0F8E7890-31F1-49A3-A402-A85AC402DAEB}"/>
              </a:ext>
            </a:extLst>
          </p:cNvPr>
          <p:cNvSpPr txBox="1"/>
          <p:nvPr/>
        </p:nvSpPr>
        <p:spPr>
          <a:xfrm>
            <a:off x="1765064" y="2213874"/>
            <a:ext cx="84187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r-HR" sz="2800" b="1" dirty="0">
                <a:latin typeface="Arial" panose="020B0604020202020204" pitchFamily="34" charset="0"/>
                <a:cs typeface="Arial" panose="020B0604020202020204" pitchFamily="34" charset="0"/>
              </a:rPr>
              <a:t>Učenička zadruga </a:t>
            </a:r>
            <a:r>
              <a:rPr lang="hr-HR" sz="28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Fran</a:t>
            </a:r>
            <a:endParaRPr lang="hr-HR" sz="2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kstniOkvir 5">
            <a:extLst>
              <a:ext uri="{FF2B5EF4-FFF2-40B4-BE49-F238E27FC236}">
                <a16:creationId xmlns:a16="http://schemas.microsoft.com/office/drawing/2014/main" id="{7890269E-3146-4811-9FB7-7B7D83976694}"/>
              </a:ext>
            </a:extLst>
          </p:cNvPr>
          <p:cNvSpPr txBox="1"/>
          <p:nvPr/>
        </p:nvSpPr>
        <p:spPr>
          <a:xfrm>
            <a:off x="1992965" y="3126997"/>
            <a:ext cx="84187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r-HR" sz="3600" b="1" dirty="0">
                <a:latin typeface="Arial" panose="020B0604020202020204" pitchFamily="34" charset="0"/>
                <a:cs typeface="Arial" panose="020B0604020202020204" pitchFamily="34" charset="0"/>
              </a:rPr>
              <a:t>KATALOG PROLJETNO-USKRSNIH PROIZVODA</a:t>
            </a:r>
          </a:p>
        </p:txBody>
      </p:sp>
    </p:spTree>
    <p:extLst>
      <p:ext uri="{BB962C8B-B14F-4D97-AF65-F5344CB8AC3E}">
        <p14:creationId xmlns:p14="http://schemas.microsoft.com/office/powerpoint/2010/main" val="36131451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5000"/>
            <a:lum/>
            <a:extLs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niOkvir 1">
            <a:extLst>
              <a:ext uri="{FF2B5EF4-FFF2-40B4-BE49-F238E27FC236}">
                <a16:creationId xmlns:a16="http://schemas.microsoft.com/office/drawing/2014/main" id="{9BAF3B4E-436F-4AC3-8BA1-213E17707FF5}"/>
              </a:ext>
            </a:extLst>
          </p:cNvPr>
          <p:cNvSpPr txBox="1"/>
          <p:nvPr/>
        </p:nvSpPr>
        <p:spPr>
          <a:xfrm>
            <a:off x="750522" y="406174"/>
            <a:ext cx="37414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2800" b="1" dirty="0">
                <a:latin typeface="Arial" panose="020B0604020202020204" pitchFamily="34" charset="0"/>
                <a:cs typeface="Arial" panose="020B0604020202020204" pitchFamily="34" charset="0"/>
              </a:rPr>
              <a:t>USKRSNI ZEČEVI</a:t>
            </a:r>
          </a:p>
        </p:txBody>
      </p:sp>
      <p:sp>
        <p:nvSpPr>
          <p:cNvPr id="3" name="TekstniOkvir 2">
            <a:extLst>
              <a:ext uri="{FF2B5EF4-FFF2-40B4-BE49-F238E27FC236}">
                <a16:creationId xmlns:a16="http://schemas.microsoft.com/office/drawing/2014/main" id="{435612CF-607C-4CD8-9C1E-47C91EAC3610}"/>
              </a:ext>
            </a:extLst>
          </p:cNvPr>
          <p:cNvSpPr txBox="1"/>
          <p:nvPr/>
        </p:nvSpPr>
        <p:spPr>
          <a:xfrm>
            <a:off x="750522" y="991298"/>
            <a:ext cx="45971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Ovoga Uskrsa našim školskim hodnicima i dvorištem skakuću neobični zečići. </a:t>
            </a:r>
          </a:p>
        </p:txBody>
      </p:sp>
      <p:pic>
        <p:nvPicPr>
          <p:cNvPr id="5" name="Slika 4" descr="Slika na kojoj se prikazuje na zatvorenom, uređeno, dodatak&#10;&#10;Opis je automatski generiran">
            <a:extLst>
              <a:ext uri="{FF2B5EF4-FFF2-40B4-BE49-F238E27FC236}">
                <a16:creationId xmlns:a16="http://schemas.microsoft.com/office/drawing/2014/main" id="{BB42C2BD-28EB-4249-8CC4-3184639AC3A9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0009" y="584569"/>
            <a:ext cx="2355947" cy="2708807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7" name="Slika 6" descr="Slika na kojoj se prikazuje na zatvorenom, rođendan, uređeno&#10;&#10;Opis je automatski generiran">
            <a:extLst>
              <a:ext uri="{FF2B5EF4-FFF2-40B4-BE49-F238E27FC236}">
                <a16:creationId xmlns:a16="http://schemas.microsoft.com/office/drawing/2014/main" id="{A861AAF1-53DC-47DE-98D5-DD58BA47E5E6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8498" y="1345034"/>
            <a:ext cx="2305953" cy="4167931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9" name="Slika 8">
            <a:extLst>
              <a:ext uri="{FF2B5EF4-FFF2-40B4-BE49-F238E27FC236}">
                <a16:creationId xmlns:a16="http://schemas.microsoft.com/office/drawing/2014/main" id="{9EAADEC0-E447-44A3-90C3-371C5BFFF410}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4889" y="3978412"/>
            <a:ext cx="3146185" cy="2455622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13" name="Slika 12">
            <a:extLst>
              <a:ext uri="{FF2B5EF4-FFF2-40B4-BE49-F238E27FC236}">
                <a16:creationId xmlns:a16="http://schemas.microsoft.com/office/drawing/2014/main" id="{3EED19B2-22F0-4727-92C4-744EBF5BF469}"/>
              </a:ext>
            </a:extLst>
          </p:cNvPr>
          <p:cNvPicPr>
            <a:picLocks noChangeAspect="1"/>
          </p:cNvPicPr>
          <p:nvPr/>
        </p:nvPicPr>
        <p:blipFill>
          <a:blip r:embed="rId10" cstate="hq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522" y="2283797"/>
            <a:ext cx="3827182" cy="4346424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20710203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5000"/>
            <a:lum/>
            <a:extLs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niOkvir 1">
            <a:extLst>
              <a:ext uri="{FF2B5EF4-FFF2-40B4-BE49-F238E27FC236}">
                <a16:creationId xmlns:a16="http://schemas.microsoft.com/office/drawing/2014/main" id="{9BAF3B4E-436F-4AC3-8BA1-213E17707FF5}"/>
              </a:ext>
            </a:extLst>
          </p:cNvPr>
          <p:cNvSpPr txBox="1"/>
          <p:nvPr/>
        </p:nvSpPr>
        <p:spPr>
          <a:xfrm>
            <a:off x="654341" y="215297"/>
            <a:ext cx="4437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3200" b="1" dirty="0">
                <a:latin typeface="Arial" panose="020B0604020202020204" pitchFamily="34" charset="0"/>
                <a:cs typeface="Arial" panose="020B0604020202020204" pitchFamily="34" charset="0"/>
              </a:rPr>
              <a:t>ZEČEVI OD FILCA</a:t>
            </a:r>
          </a:p>
        </p:txBody>
      </p:sp>
      <p:sp>
        <p:nvSpPr>
          <p:cNvPr id="3" name="TekstniOkvir 2">
            <a:extLst>
              <a:ext uri="{FF2B5EF4-FFF2-40B4-BE49-F238E27FC236}">
                <a16:creationId xmlns:a16="http://schemas.microsoft.com/office/drawing/2014/main" id="{435612CF-607C-4CD8-9C1E-47C91EAC3610}"/>
              </a:ext>
            </a:extLst>
          </p:cNvPr>
          <p:cNvSpPr txBox="1"/>
          <p:nvPr/>
        </p:nvSpPr>
        <p:spPr>
          <a:xfrm>
            <a:off x="469783" y="940280"/>
            <a:ext cx="453844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Ovi mekani zečići sašiveni su od filca te punjeni vunom. </a:t>
            </a:r>
          </a:p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Veličina – bijeli: cca 12 cm</a:t>
            </a:r>
          </a:p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	   - sivi: cca 8 cm</a:t>
            </a:r>
          </a:p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Cijena: 30 kn</a:t>
            </a:r>
          </a:p>
        </p:txBody>
      </p:sp>
      <p:pic>
        <p:nvPicPr>
          <p:cNvPr id="10" name="Slika 9" descr="Slika na kojoj se prikazuje na zatvorenom&#10;&#10;Opis je automatski generiran">
            <a:extLst>
              <a:ext uri="{FF2B5EF4-FFF2-40B4-BE49-F238E27FC236}">
                <a16:creationId xmlns:a16="http://schemas.microsoft.com/office/drawing/2014/main" id="{83A2D108-9C2E-4B6E-999B-22257639059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574" t="7026" r="12025" b="14807"/>
          <a:stretch/>
        </p:blipFill>
        <p:spPr>
          <a:xfrm rot="5400000">
            <a:off x="2109833" y="3031243"/>
            <a:ext cx="4806891" cy="2416029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6" name="Slika 5" descr="Slika na kojoj se prikazuje uređeno, dodatak&#10;&#10;Opis je automatski generiran">
            <a:extLst>
              <a:ext uri="{FF2B5EF4-FFF2-40B4-BE49-F238E27FC236}">
                <a16:creationId xmlns:a16="http://schemas.microsoft.com/office/drawing/2014/main" id="{2D8BFA47-427A-4C81-9CDC-FF3BD348DFC8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256" y="3012605"/>
            <a:ext cx="2776271" cy="3630098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15" name="Slika 14" descr="Slika na kojoj se prikazuje uređeno, nekoliko, aranžirano&#10;&#10;Opis je automatski generiran">
            <a:extLst>
              <a:ext uri="{FF2B5EF4-FFF2-40B4-BE49-F238E27FC236}">
                <a16:creationId xmlns:a16="http://schemas.microsoft.com/office/drawing/2014/main" id="{87F68D37-3082-4B75-AE3F-BD545D4C7066}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1293" y="1143282"/>
            <a:ext cx="6363580" cy="5408520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26880818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5000"/>
            <a:lum/>
            <a:extLs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niOkvir 1">
            <a:extLst>
              <a:ext uri="{FF2B5EF4-FFF2-40B4-BE49-F238E27FC236}">
                <a16:creationId xmlns:a16="http://schemas.microsoft.com/office/drawing/2014/main" id="{9BAF3B4E-436F-4AC3-8BA1-213E17707FF5}"/>
              </a:ext>
            </a:extLst>
          </p:cNvPr>
          <p:cNvSpPr txBox="1"/>
          <p:nvPr/>
        </p:nvSpPr>
        <p:spPr>
          <a:xfrm>
            <a:off x="654340" y="215297"/>
            <a:ext cx="6476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3200" b="1" dirty="0">
                <a:latin typeface="Arial" panose="020B0604020202020204" pitchFamily="34" charset="0"/>
                <a:cs typeface="Arial" panose="020B0604020202020204" pitchFamily="34" charset="0"/>
              </a:rPr>
              <a:t>HEKLANI ZEČEVI I PTIČICE</a:t>
            </a:r>
          </a:p>
        </p:txBody>
      </p:sp>
      <p:sp>
        <p:nvSpPr>
          <p:cNvPr id="3" name="TekstniOkvir 2">
            <a:extLst>
              <a:ext uri="{FF2B5EF4-FFF2-40B4-BE49-F238E27FC236}">
                <a16:creationId xmlns:a16="http://schemas.microsoft.com/office/drawing/2014/main" id="{435612CF-607C-4CD8-9C1E-47C91EAC3610}"/>
              </a:ext>
            </a:extLst>
          </p:cNvPr>
          <p:cNvSpPr txBox="1"/>
          <p:nvPr/>
        </p:nvSpPr>
        <p:spPr>
          <a:xfrm>
            <a:off x="469782" y="940280"/>
            <a:ext cx="489917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Ukrasi za uskrsne grane – zečići i ptičice heklani su od konca u raznim bojama.</a:t>
            </a:r>
          </a:p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Veličina:  cca 6 cm </a:t>
            </a:r>
          </a:p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Cijena: 30 kn</a:t>
            </a:r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id="{9D71E6A2-19FF-4400-BDB5-B4B3905F26D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17" t="6555" r="29933" b="7526"/>
          <a:stretch/>
        </p:blipFill>
        <p:spPr>
          <a:xfrm>
            <a:off x="3147944" y="3383052"/>
            <a:ext cx="3496138" cy="2883523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8" name="Slika 7">
            <a:extLst>
              <a:ext uri="{FF2B5EF4-FFF2-40B4-BE49-F238E27FC236}">
                <a16:creationId xmlns:a16="http://schemas.microsoft.com/office/drawing/2014/main" id="{CE75D09F-C3D3-41FE-AA75-22066E4A22B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66" t="5574" r="4461" b="5232"/>
          <a:stretch/>
        </p:blipFill>
        <p:spPr>
          <a:xfrm>
            <a:off x="324520" y="3115140"/>
            <a:ext cx="2554979" cy="3151435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11" name="Slika 10">
            <a:extLst>
              <a:ext uri="{FF2B5EF4-FFF2-40B4-BE49-F238E27FC236}">
                <a16:creationId xmlns:a16="http://schemas.microsoft.com/office/drawing/2014/main" id="{74A30C5E-686C-46A2-A9BE-D860F9CC4AF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0640" y="145674"/>
            <a:ext cx="4303553" cy="6401933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9592331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5000"/>
            <a:lum/>
            <a:extLs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niOkvir 1">
            <a:extLst>
              <a:ext uri="{FF2B5EF4-FFF2-40B4-BE49-F238E27FC236}">
                <a16:creationId xmlns:a16="http://schemas.microsoft.com/office/drawing/2014/main" id="{9BAF3B4E-436F-4AC3-8BA1-213E17707FF5}"/>
              </a:ext>
            </a:extLst>
          </p:cNvPr>
          <p:cNvSpPr txBox="1"/>
          <p:nvPr/>
        </p:nvSpPr>
        <p:spPr>
          <a:xfrm>
            <a:off x="654340" y="215297"/>
            <a:ext cx="6476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3200" b="1" dirty="0">
                <a:latin typeface="Arial" panose="020B0604020202020204" pitchFamily="34" charset="0"/>
                <a:cs typeface="Arial" panose="020B0604020202020204" pitchFamily="34" charset="0"/>
              </a:rPr>
              <a:t>PLATNENE TORBE</a:t>
            </a:r>
          </a:p>
        </p:txBody>
      </p:sp>
      <p:sp>
        <p:nvSpPr>
          <p:cNvPr id="3" name="TekstniOkvir 2">
            <a:extLst>
              <a:ext uri="{FF2B5EF4-FFF2-40B4-BE49-F238E27FC236}">
                <a16:creationId xmlns:a16="http://schemas.microsoft.com/office/drawing/2014/main" id="{435612CF-607C-4CD8-9C1E-47C91EAC3610}"/>
              </a:ext>
            </a:extLst>
          </p:cNvPr>
          <p:cNvSpPr txBox="1"/>
          <p:nvPr/>
        </p:nvSpPr>
        <p:spPr>
          <a:xfrm>
            <a:off x="469783" y="940280"/>
            <a:ext cx="65730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Ekološke platnene torbe ukrašene su ručnim vezom s cvjetnim motivima. Ekološki su pakirane s pomoću kartonske vrpce. </a:t>
            </a:r>
          </a:p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Cijena: 40 kn</a:t>
            </a:r>
          </a:p>
        </p:txBody>
      </p:sp>
      <p:pic>
        <p:nvPicPr>
          <p:cNvPr id="9" name="Slika 8">
            <a:extLst>
              <a:ext uri="{FF2B5EF4-FFF2-40B4-BE49-F238E27FC236}">
                <a16:creationId xmlns:a16="http://schemas.microsoft.com/office/drawing/2014/main" id="{9D3E4AFB-7742-4D78-96F2-6840275C329F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4957" y="507684"/>
            <a:ext cx="3977576" cy="5356221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12" name="Slika 11">
            <a:extLst>
              <a:ext uri="{FF2B5EF4-FFF2-40B4-BE49-F238E27FC236}">
                <a16:creationId xmlns:a16="http://schemas.microsoft.com/office/drawing/2014/main" id="{6C1F1B14-1481-48C0-A089-9FA21AFA0DD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783" y="2711704"/>
            <a:ext cx="6786694" cy="3883604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4316376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5000"/>
            <a:lum/>
            <a:extLs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niOkvir 1">
            <a:extLst>
              <a:ext uri="{FF2B5EF4-FFF2-40B4-BE49-F238E27FC236}">
                <a16:creationId xmlns:a16="http://schemas.microsoft.com/office/drawing/2014/main" id="{9BAF3B4E-436F-4AC3-8BA1-213E17707FF5}"/>
              </a:ext>
            </a:extLst>
          </p:cNvPr>
          <p:cNvSpPr txBox="1"/>
          <p:nvPr/>
        </p:nvSpPr>
        <p:spPr>
          <a:xfrm>
            <a:off x="654340" y="215297"/>
            <a:ext cx="6476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3200" b="1" dirty="0">
                <a:latin typeface="Arial" panose="020B0604020202020204" pitchFamily="34" charset="0"/>
                <a:cs typeface="Arial" panose="020B0604020202020204" pitchFamily="34" charset="0"/>
              </a:rPr>
              <a:t>MIRISNE PLOČICE</a:t>
            </a:r>
          </a:p>
        </p:txBody>
      </p:sp>
      <p:sp>
        <p:nvSpPr>
          <p:cNvPr id="3" name="TekstniOkvir 2">
            <a:extLst>
              <a:ext uri="{FF2B5EF4-FFF2-40B4-BE49-F238E27FC236}">
                <a16:creationId xmlns:a16="http://schemas.microsoft.com/office/drawing/2014/main" id="{435612CF-607C-4CD8-9C1E-47C91EAC3610}"/>
              </a:ext>
            </a:extLst>
          </p:cNvPr>
          <p:cNvSpPr txBox="1"/>
          <p:nvPr/>
        </p:nvSpPr>
        <p:spPr>
          <a:xfrm>
            <a:off x="469783" y="940280"/>
            <a:ext cx="617429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Mirisne pločice prirodni su osvježivač prostora. Izrađene su od parafina i suhoga cvijeća, te obogaćene mirisnim uljem. Dolaze u dva oblika – ovalnom i pravokutnom. Svaka pločica ima vrpcu </a:t>
            </a:r>
            <a:r>
              <a:rPr lang="hr-HR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kojom se može objesiti na granu.</a:t>
            </a:r>
          </a:p>
          <a:p>
            <a:r>
              <a:rPr lang="hr-HR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Veličina</a:t>
            </a:r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hr-HR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7-8 cm</a:t>
            </a:r>
            <a:endParaRPr lang="hr-H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Cijena: 25 kn</a:t>
            </a:r>
          </a:p>
        </p:txBody>
      </p:sp>
      <p:pic>
        <p:nvPicPr>
          <p:cNvPr id="5" name="Slika 4" descr="Slika na kojoj se prikazuje tekst, omotnica, posjetnica&#10;&#10;Opis je automatski generiran">
            <a:extLst>
              <a:ext uri="{FF2B5EF4-FFF2-40B4-BE49-F238E27FC236}">
                <a16:creationId xmlns:a16="http://schemas.microsoft.com/office/drawing/2014/main" id="{72CCD232-EB28-47F4-9A29-4911C641DC57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340" y="3564518"/>
            <a:ext cx="2734433" cy="3192814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7" name="Slika 6" descr="Slika na kojoj se prikazuje nekoliko, dućan&#10;&#10;Opis je automatski generiran">
            <a:extLst>
              <a:ext uri="{FF2B5EF4-FFF2-40B4-BE49-F238E27FC236}">
                <a16:creationId xmlns:a16="http://schemas.microsoft.com/office/drawing/2014/main" id="{7A91EBCD-BBC9-46DC-AD2F-6562A8BB0C4D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6105" y="940280"/>
            <a:ext cx="5067504" cy="4748201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15" name="Slika 14" descr="Slika na kojoj se prikazuje tekst&#10;&#10;Opis je automatski generiran">
            <a:extLst>
              <a:ext uri="{FF2B5EF4-FFF2-40B4-BE49-F238E27FC236}">
                <a16:creationId xmlns:a16="http://schemas.microsoft.com/office/drawing/2014/main" id="{4CA28792-B78A-46E3-B362-E3B38EBDD30D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hq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370" t="-4102" r="17853"/>
          <a:stretch/>
        </p:blipFill>
        <p:spPr>
          <a:xfrm rot="5400000">
            <a:off x="3649505" y="3678998"/>
            <a:ext cx="3352781" cy="2428445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36584910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5000"/>
            <a:lum/>
            <a:extLs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niOkvir 1">
            <a:extLst>
              <a:ext uri="{FF2B5EF4-FFF2-40B4-BE49-F238E27FC236}">
                <a16:creationId xmlns:a16="http://schemas.microsoft.com/office/drawing/2014/main" id="{9BAF3B4E-436F-4AC3-8BA1-213E17707FF5}"/>
              </a:ext>
            </a:extLst>
          </p:cNvPr>
          <p:cNvSpPr txBox="1"/>
          <p:nvPr/>
        </p:nvSpPr>
        <p:spPr>
          <a:xfrm>
            <a:off x="654340" y="266858"/>
            <a:ext cx="6476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3200" b="1" dirty="0">
                <a:latin typeface="Arial" panose="020B0604020202020204" pitchFamily="34" charset="0"/>
                <a:cs typeface="Arial" panose="020B0604020202020204" pitchFamily="34" charset="0"/>
              </a:rPr>
              <a:t>NAUŠNICE</a:t>
            </a:r>
          </a:p>
        </p:txBody>
      </p:sp>
      <p:sp>
        <p:nvSpPr>
          <p:cNvPr id="3" name="TekstniOkvir 2">
            <a:extLst>
              <a:ext uri="{FF2B5EF4-FFF2-40B4-BE49-F238E27FC236}">
                <a16:creationId xmlns:a16="http://schemas.microsoft.com/office/drawing/2014/main" id="{435612CF-607C-4CD8-9C1E-47C91EAC3610}"/>
              </a:ext>
            </a:extLst>
          </p:cNvPr>
          <p:cNvSpPr txBox="1"/>
          <p:nvPr/>
        </p:nvSpPr>
        <p:spPr>
          <a:xfrm>
            <a:off x="469783" y="940280"/>
            <a:ext cx="516761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Naušnice tradicionalnoga dizajna izrađene su od konca tehnikom heklanja te štirkanjem učvršćene u postojani oblik.</a:t>
            </a:r>
          </a:p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Dolaze u dvjema veličinama i različitih motiva i boja.</a:t>
            </a:r>
          </a:p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Cijena: - </a:t>
            </a:r>
            <a:r>
              <a:rPr lang="hr-HR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50 kuna</a:t>
            </a:r>
            <a:endParaRPr lang="hr-HR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Slika 5">
            <a:extLst>
              <a:ext uri="{FF2B5EF4-FFF2-40B4-BE49-F238E27FC236}">
                <a16:creationId xmlns:a16="http://schemas.microsoft.com/office/drawing/2014/main" id="{469B44DB-8759-4F81-B9A7-B5D707F838A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5" t="9870" r="4509" b="5222"/>
          <a:stretch/>
        </p:blipFill>
        <p:spPr>
          <a:xfrm>
            <a:off x="348445" y="3817121"/>
            <a:ext cx="2283762" cy="2481633"/>
          </a:xfrm>
          <a:prstGeom prst="rect">
            <a:avLst/>
          </a:prstGeom>
          <a:effectLst>
            <a:softEdge rad="31750"/>
          </a:effectLst>
        </p:spPr>
      </p:pic>
      <p:pic>
        <p:nvPicPr>
          <p:cNvPr id="9" name="Slika 8" descr="Slika na kojoj se prikazuje tekst&#10;&#10;Opis je automatski generiran">
            <a:extLst>
              <a:ext uri="{FF2B5EF4-FFF2-40B4-BE49-F238E27FC236}">
                <a16:creationId xmlns:a16="http://schemas.microsoft.com/office/drawing/2014/main" id="{5F2F22C8-55FB-4421-960B-0E1F54E3175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09" t="7234" r="2473" b="8746"/>
          <a:stretch/>
        </p:blipFill>
        <p:spPr>
          <a:xfrm>
            <a:off x="2942857" y="3817121"/>
            <a:ext cx="2440374" cy="2481632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11" name="Slika 10">
            <a:extLst>
              <a:ext uri="{FF2B5EF4-FFF2-40B4-BE49-F238E27FC236}">
                <a16:creationId xmlns:a16="http://schemas.microsoft.com/office/drawing/2014/main" id="{CD80216D-BD48-4EAE-B21D-E04C0118FEED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0745" y="976954"/>
            <a:ext cx="6236806" cy="4191377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4451283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5000"/>
            <a:lum/>
            <a:extLs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kstniOkvir 1">
            <a:extLst>
              <a:ext uri="{FF2B5EF4-FFF2-40B4-BE49-F238E27FC236}">
                <a16:creationId xmlns:a16="http://schemas.microsoft.com/office/drawing/2014/main" id="{9BAF3B4E-436F-4AC3-8BA1-213E17707FF5}"/>
              </a:ext>
            </a:extLst>
          </p:cNvPr>
          <p:cNvSpPr txBox="1"/>
          <p:nvPr/>
        </p:nvSpPr>
        <p:spPr>
          <a:xfrm>
            <a:off x="654340" y="266858"/>
            <a:ext cx="6476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3200" b="1" dirty="0">
                <a:latin typeface="Arial" panose="020B0604020202020204" pitchFamily="34" charset="0"/>
                <a:cs typeface="Arial" panose="020B0604020202020204" pitchFamily="34" charset="0"/>
              </a:rPr>
              <a:t>CJENIK</a:t>
            </a:r>
          </a:p>
        </p:txBody>
      </p:sp>
      <p:sp>
        <p:nvSpPr>
          <p:cNvPr id="4" name="TekstniOkvir 3">
            <a:extLst>
              <a:ext uri="{FF2B5EF4-FFF2-40B4-BE49-F238E27FC236}">
                <a16:creationId xmlns:a16="http://schemas.microsoft.com/office/drawing/2014/main" id="{D65CCE37-3152-49CB-ADFB-058A073C7DC4}"/>
              </a:ext>
            </a:extLst>
          </p:cNvPr>
          <p:cNvSpPr txBox="1"/>
          <p:nvPr/>
        </p:nvSpPr>
        <p:spPr>
          <a:xfrm>
            <a:off x="654340" y="1073791"/>
            <a:ext cx="1085535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r-HR" sz="2400" dirty="0">
                <a:latin typeface="Arial" panose="020B0604020202020204" pitchFamily="34" charset="0"/>
                <a:cs typeface="Arial" panose="020B0604020202020204" pitchFamily="34" charset="0"/>
              </a:rPr>
              <a:t>ZEČEVI – filc: 	</a:t>
            </a:r>
            <a:r>
              <a:rPr lang="hr-H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30 </a:t>
            </a:r>
            <a:r>
              <a:rPr lang="hr-HR" sz="2400" dirty="0">
                <a:latin typeface="Arial" panose="020B0604020202020204" pitchFamily="34" charset="0"/>
                <a:cs typeface="Arial" panose="020B0604020202020204" pitchFamily="34" charset="0"/>
              </a:rPr>
              <a:t>kn</a:t>
            </a:r>
          </a:p>
          <a:p>
            <a:r>
              <a:rPr lang="hr-HR" sz="2400" dirty="0">
                <a:latin typeface="Arial" panose="020B0604020202020204" pitchFamily="34" charset="0"/>
                <a:cs typeface="Arial" panose="020B0604020202020204" pitchFamily="34" charset="0"/>
              </a:rPr>
              <a:t>ZEČEVI – heklani: 	30 kn</a:t>
            </a:r>
          </a:p>
          <a:p>
            <a:r>
              <a:rPr lang="hr-HR" sz="2400" dirty="0">
                <a:latin typeface="Arial" panose="020B0604020202020204" pitchFamily="34" charset="0"/>
                <a:cs typeface="Arial" panose="020B0604020202020204" pitchFamily="34" charset="0"/>
              </a:rPr>
              <a:t>NAUŠNICE </a:t>
            </a:r>
            <a:r>
              <a:rPr lang="hr-H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- 	</a:t>
            </a:r>
            <a:r>
              <a:rPr lang="hr-HR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50 </a:t>
            </a:r>
            <a:r>
              <a:rPr lang="hr-HR" sz="2400" dirty="0">
                <a:latin typeface="Arial" panose="020B0604020202020204" pitchFamily="34" charset="0"/>
                <a:cs typeface="Arial" panose="020B0604020202020204" pitchFamily="34" charset="0"/>
              </a:rPr>
              <a:t>kn</a:t>
            </a:r>
          </a:p>
          <a:p>
            <a:r>
              <a:rPr lang="hr-HR" sz="2400" dirty="0">
                <a:latin typeface="Arial" panose="020B0604020202020204" pitchFamily="34" charset="0"/>
                <a:cs typeface="Arial" panose="020B0604020202020204" pitchFamily="34" charset="0"/>
              </a:rPr>
              <a:t>PLATNENE TORBE: 40 kn</a:t>
            </a:r>
          </a:p>
          <a:p>
            <a:r>
              <a:rPr lang="hr-HR" sz="2400" dirty="0">
                <a:latin typeface="Arial" panose="020B0604020202020204" pitchFamily="34" charset="0"/>
                <a:cs typeface="Arial" panose="020B0604020202020204" pitchFamily="34" charset="0"/>
              </a:rPr>
              <a:t>MIRISNE PLOČICE: 25 kn</a:t>
            </a:r>
          </a:p>
        </p:txBody>
      </p:sp>
    </p:spTree>
    <p:extLst>
      <p:ext uri="{BB962C8B-B14F-4D97-AF65-F5344CB8AC3E}">
        <p14:creationId xmlns:p14="http://schemas.microsoft.com/office/powerpoint/2010/main" val="13451498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ma sustav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225</Words>
  <Application>Microsoft Office PowerPoint</Application>
  <PresentationFormat>Široki zaslon</PresentationFormat>
  <Paragraphs>31</Paragraphs>
  <Slides>8</Slides>
  <Notes>0</Notes>
  <HiddenSlides>0</HiddenSlides>
  <MMClips>0</MMClips>
  <ScaleCrop>false</ScaleCrop>
  <HeadingPairs>
    <vt:vector size="6" baseType="variant">
      <vt:variant>
        <vt:lpstr>Korišteni fontovi</vt:lpstr>
      </vt:variant>
      <vt:variant>
        <vt:i4>3</vt:i4>
      </vt:variant>
      <vt:variant>
        <vt:lpstr>Tema</vt:lpstr>
      </vt:variant>
      <vt:variant>
        <vt:i4>1</vt:i4>
      </vt:variant>
      <vt:variant>
        <vt:lpstr>Naslovi slajdova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Tema sustava Office</vt:lpstr>
      <vt:lpstr>PowerPoint prezentacija</vt:lpstr>
      <vt:lpstr>PowerPoint prezentacija</vt:lpstr>
      <vt:lpstr>PowerPoint prezentacija</vt:lpstr>
      <vt:lpstr>PowerPoint prezentacija</vt:lpstr>
      <vt:lpstr>PowerPoint prezentacija</vt:lpstr>
      <vt:lpstr>PowerPoint prezentacija</vt:lpstr>
      <vt:lpstr>PowerPoint prezentacija</vt:lpstr>
      <vt:lpstr>PowerPoint prezentacija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prezentacija</dc:title>
  <dc:creator>Tanja Skiba</dc:creator>
  <cp:lastModifiedBy>ravnateljica</cp:lastModifiedBy>
  <cp:revision>5</cp:revision>
  <dcterms:created xsi:type="dcterms:W3CDTF">2022-04-05T17:19:45Z</dcterms:created>
  <dcterms:modified xsi:type="dcterms:W3CDTF">2022-04-11T06:35:57Z</dcterms:modified>
</cp:coreProperties>
</file>